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8275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Georgia" pitchFamily="18" charset="0"/>
              </a:rPr>
              <a:t>Проверка домашнего задания</a:t>
            </a:r>
            <a:br>
              <a:rPr lang="ru-RU" sz="4800" b="1" dirty="0" smtClean="0">
                <a:latin typeface="Georgia" pitchFamily="18" charset="0"/>
              </a:rPr>
            </a:br>
            <a:r>
              <a:rPr lang="ru-RU" sz="4800" b="1" dirty="0" smtClean="0">
                <a:latin typeface="Georgia" pitchFamily="18" charset="0"/>
              </a:rPr>
              <a:t>№991 (</a:t>
            </a:r>
            <a:r>
              <a:rPr lang="ru-RU" sz="4800" b="1" dirty="0" err="1" smtClean="0">
                <a:latin typeface="Georgia" pitchFamily="18" charset="0"/>
              </a:rPr>
              <a:t>з-м</a:t>
            </a:r>
            <a:r>
              <a:rPr lang="ru-RU" sz="4800" b="1" dirty="0" smtClean="0">
                <a:latin typeface="Georgia" pitchFamily="18" charset="0"/>
              </a:rPr>
              <a:t>),№992 (</a:t>
            </a:r>
            <a:r>
              <a:rPr lang="ru-RU" sz="4800" b="1" dirty="0" err="1" smtClean="0">
                <a:latin typeface="Georgia" pitchFamily="18" charset="0"/>
              </a:rPr>
              <a:t>г-е</a:t>
            </a:r>
            <a:r>
              <a:rPr lang="ru-RU" sz="4800" b="1" dirty="0" smtClean="0">
                <a:latin typeface="Georgia" pitchFamily="18" charset="0"/>
              </a:rPr>
              <a:t>),</a:t>
            </a:r>
            <a:br>
              <a:rPr lang="ru-RU" sz="4800" b="1" dirty="0" smtClean="0">
                <a:latin typeface="Georgia" pitchFamily="18" charset="0"/>
              </a:rPr>
            </a:br>
            <a:r>
              <a:rPr lang="ru-RU" sz="4800" b="1" dirty="0" smtClean="0">
                <a:latin typeface="Georgia" pitchFamily="18" charset="0"/>
              </a:rPr>
              <a:t>№1142 (</a:t>
            </a:r>
            <a:r>
              <a:rPr lang="ru-RU" sz="4800" b="1" dirty="0" err="1" smtClean="0">
                <a:latin typeface="Georgia" pitchFamily="18" charset="0"/>
              </a:rPr>
              <a:t>а,б</a:t>
            </a:r>
            <a:r>
              <a:rPr lang="ru-RU" sz="4800" b="1" dirty="0" smtClean="0">
                <a:latin typeface="Georgia" pitchFamily="18" charset="0"/>
              </a:rPr>
              <a:t>)</a:t>
            </a:r>
            <a:endParaRPr lang="ru-RU" sz="48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Стр. </a:t>
            </a:r>
            <a:r>
              <a:rPr lang="ru-RU" sz="7200" dirty="0" smtClean="0"/>
              <a:t>102 – 103,</a:t>
            </a:r>
          </a:p>
          <a:p>
            <a:pPr>
              <a:buNone/>
            </a:pPr>
            <a:r>
              <a:rPr lang="ru-RU" sz="7200" dirty="0" smtClean="0"/>
              <a:t> С -</a:t>
            </a:r>
            <a:r>
              <a:rPr lang="ru-RU" sz="7200" dirty="0" smtClean="0"/>
              <a:t>38.</a:t>
            </a:r>
            <a:endParaRPr lang="ru-RU" sz="7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Georgia" pitchFamily="18" charset="0"/>
              </a:rPr>
              <a:t>«Дидактические материалы»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000" b="1" dirty="0"/>
              <a:t>п. </a:t>
            </a:r>
            <a:r>
              <a:rPr lang="ru-RU" sz="4000" b="1" dirty="0" smtClean="0"/>
              <a:t>5.2, 5.3, 5.4</a:t>
            </a:r>
          </a:p>
          <a:p>
            <a:pPr marL="109728" indent="0">
              <a:buNone/>
            </a:pPr>
            <a:r>
              <a:rPr lang="ru-RU" sz="4000" b="1" dirty="0" smtClean="0"/>
              <a:t> тест 42,  </a:t>
            </a:r>
            <a:r>
              <a:rPr lang="ru-RU" sz="4000" b="1" dirty="0" smtClean="0"/>
              <a:t>2</a:t>
            </a:r>
            <a:r>
              <a:rPr lang="ru-RU" sz="4000" b="1" dirty="0" smtClean="0"/>
              <a:t> вариант.</a:t>
            </a:r>
            <a:endParaRPr lang="ru-RU" sz="4000" b="1" dirty="0" smtClean="0"/>
          </a:p>
          <a:p>
            <a:pPr marL="109728" indent="0">
              <a:buNone/>
            </a:pPr>
            <a:endParaRPr lang="ru-RU" sz="4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задание…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240"/>
            <a:ext cx="2376264" cy="20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58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</TotalTime>
  <Words>35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Бумажная</vt:lpstr>
      <vt:lpstr>Проверка домашнего задания №991 (з-м),№992 (г-е), №1142 (а,б)</vt:lpstr>
      <vt:lpstr>«Дидактические материалы» </vt:lpstr>
      <vt:lpstr>Домашнее задание…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домашнего задания №991 (з-м),№992 (г-е), №1142 (а,б)</dc:title>
  <dc:creator>Админ</dc:creator>
  <cp:lastModifiedBy>Админ</cp:lastModifiedBy>
  <cp:revision>3</cp:revision>
  <dcterms:created xsi:type="dcterms:W3CDTF">2017-09-03T15:44:37Z</dcterms:created>
  <dcterms:modified xsi:type="dcterms:W3CDTF">2017-09-03T17:36:51Z</dcterms:modified>
</cp:coreProperties>
</file>